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6" r:id="rId5"/>
    <p:sldId id="257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1" d="100"/>
          <a:sy n="61" d="100"/>
        </p:scale>
        <p:origin x="164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FCBE-FB1C-C767-B964-449BE663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472440"/>
            <a:ext cx="11308080" cy="1485900"/>
          </a:xfrm>
        </p:spPr>
        <p:txBody>
          <a:bodyPr/>
          <a:lstStyle/>
          <a:p>
            <a:r>
              <a:rPr lang="en-GB" dirty="0"/>
              <a:t>Criminal damage and arson 2020 &amp; 2021 </a:t>
            </a:r>
            <a:r>
              <a:rPr lang="en-GB" dirty="0" err="1"/>
              <a:t>uob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CB069-0DC0-C9C4-5E34-62636F49C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013" y="1534160"/>
            <a:ext cx="4786489" cy="2692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54F1E-3911-EB8C-1A66-526A9FB8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19" y="3763644"/>
            <a:ext cx="5340773" cy="30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764C-9D07-9D8D-F059-45259D53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Violence and sexual offences 2020 &amp; 2021 </a:t>
            </a:r>
            <a:r>
              <a:rPr lang="en-GB" dirty="0" err="1"/>
              <a:t>uob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53FD0-474F-F43E-BA18-E57087E9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56" y="1859280"/>
            <a:ext cx="5420924" cy="3049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50847-D115-2BEA-D2ED-A513FDAB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80" y="3615054"/>
            <a:ext cx="5963920" cy="33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3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47611-6C16-0227-BB1F-9EAC954B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5 crimes 2020 &amp; 2021 </a:t>
            </a:r>
            <a:r>
              <a:rPr lang="en-GB" dirty="0" err="1"/>
              <a:t>bham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B1A95-06AD-0699-25B7-C333F3380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6" y="2171700"/>
            <a:ext cx="5888283" cy="331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2543D-971F-B3EB-B120-4E887F27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16" y="3545840"/>
            <a:ext cx="5888284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8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1205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1FC1-F289-9EA4-BDA3-6149221F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1171-C8ED-9861-08C6-16F0AFB89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Fully recorded crimes in August 2020: 23644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Fully recorded crimes in August 2021: 29446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92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9A2F-6150-7F90-2FF1-6AA19A7A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4A402C-98B8-5AEB-A410-015D1DFC1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394" y="1943444"/>
            <a:ext cx="8228571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5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DE9A-721E-E16C-29EE-EFE51A6C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5 crimes 2020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CCD87-9BA1-43F5-413E-FB8F7F9C7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58" t="60709" r="69164" b="20419"/>
          <a:stretch/>
        </p:blipFill>
        <p:spPr>
          <a:xfrm>
            <a:off x="1371600" y="1633220"/>
            <a:ext cx="5425440" cy="22783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1F233-4643-5CC9-80AC-5CD75508C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4" t="21333" r="69166" b="59407"/>
          <a:stretch/>
        </p:blipFill>
        <p:spPr>
          <a:xfrm>
            <a:off x="6725920" y="4025900"/>
            <a:ext cx="5256628" cy="2397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6CF39-3650-B39C-ACB6-414D7673FA20}"/>
              </a:ext>
            </a:extLst>
          </p:cNvPr>
          <p:cNvSpPr txBox="1"/>
          <p:nvPr/>
        </p:nvSpPr>
        <p:spPr>
          <a:xfrm flipH="1">
            <a:off x="8031479" y="3007360"/>
            <a:ext cx="321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5 crimes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55A30-C258-FFBF-535D-34ED017E21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51" t="43852" r="68749" b="29148"/>
          <a:stretch/>
        </p:blipFill>
        <p:spPr>
          <a:xfrm>
            <a:off x="1757680" y="4653280"/>
            <a:ext cx="2865120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6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215F-8287-8AF0-1960-4D8160DD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F98FBF9-99C7-6549-0C9D-26B5C5E39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830" y="2275840"/>
            <a:ext cx="5372100" cy="3581400"/>
          </a:xfr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1793D1D2-4323-950E-EDAE-94B033DD3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19" y="451364"/>
            <a:ext cx="6606026" cy="4404017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358C2D1D-A98F-5584-1DF1-9F959864B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36793"/>
            <a:ext cx="6705085" cy="44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3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02C5-10B3-BBF5-F641-BE65A450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2020 &amp;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B6EFC8-BD1D-1C0B-8F47-3EE323383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16" t="24114" r="54707" b="29362"/>
          <a:stretch/>
        </p:blipFill>
        <p:spPr>
          <a:xfrm>
            <a:off x="1198879" y="1676400"/>
            <a:ext cx="5284005" cy="35661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A205B-111C-2BAF-AE24-F4FD56088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3" t="27111" r="55084" b="31556"/>
          <a:stretch/>
        </p:blipFill>
        <p:spPr>
          <a:xfrm>
            <a:off x="6756399" y="1676400"/>
            <a:ext cx="5841345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B2D1-AF14-64AA-CA68-C16BD814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51CC-97C2-A370-61AC-E54452A7A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4" t="37548" r="58880" b="30422"/>
          <a:stretch/>
        </p:blipFill>
        <p:spPr>
          <a:xfrm>
            <a:off x="1219199" y="-5376"/>
            <a:ext cx="6474372" cy="3434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8514DE-1B79-8FB7-D5F9-3621EC309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7" t="19311" r="61207" b="12337"/>
          <a:stretch/>
        </p:blipFill>
        <p:spPr>
          <a:xfrm>
            <a:off x="8124496" y="2342493"/>
            <a:ext cx="3752193" cy="468761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765E33-89AB-473D-CF79-DDBFDA71D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781" y="3229646"/>
            <a:ext cx="8228571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79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AC14-F373-BD6D-78E5-F6FB8D27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FA9DDA-F1E8-62E6-A621-5CD7A74F5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67" y="2275490"/>
            <a:ext cx="5372100" cy="3581400"/>
          </a:xfr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B19DD0-FA47-22DF-EA5F-FF3775FD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0" y="2532992"/>
            <a:ext cx="7344248" cy="489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651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592</TotalTime>
  <Words>69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Consolas</vt:lpstr>
      <vt:lpstr>Franklin Gothic Book</vt:lpstr>
      <vt:lpstr>Crop</vt:lpstr>
      <vt:lpstr>Title Lorem Ipsum</vt:lpstr>
      <vt:lpstr>Title Lorem Ipsum dolor</vt:lpstr>
      <vt:lpstr>PowerPoint Presentation</vt:lpstr>
      <vt:lpstr>PowerPoint Presentation</vt:lpstr>
      <vt:lpstr>Top 5 crimes 2020</vt:lpstr>
      <vt:lpstr>PowerPoint Presentation</vt:lpstr>
      <vt:lpstr>2020 &amp; 2021</vt:lpstr>
      <vt:lpstr>PowerPoint Presentation</vt:lpstr>
      <vt:lpstr>PowerPoint Presentation</vt:lpstr>
      <vt:lpstr>Criminal damage and arson 2020 &amp; 2021 uob</vt:lpstr>
      <vt:lpstr>Violence and sexual offences 2020 &amp; 2021 uob</vt:lpstr>
      <vt:lpstr>Top 5 crimes 2020 &amp; 2021 bham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Hibaa Aldubai</dc:creator>
  <cp:lastModifiedBy>Hibaa Aldubai</cp:lastModifiedBy>
  <cp:revision>2</cp:revision>
  <dcterms:created xsi:type="dcterms:W3CDTF">2022-10-16T15:26:49Z</dcterms:created>
  <dcterms:modified xsi:type="dcterms:W3CDTF">2022-10-17T01:21:39Z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